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65" r:id="rId3"/>
    <p:sldId id="260" r:id="rId4"/>
    <p:sldId id="262" r:id="rId5"/>
    <p:sldId id="261" r:id="rId6"/>
    <p:sldId id="264" r:id="rId7"/>
    <p:sldId id="266" r:id="rId8"/>
    <p:sldId id="263" r:id="rId9"/>
    <p:sldId id="287" r:id="rId10"/>
    <p:sldId id="288" r:id="rId11"/>
    <p:sldId id="289" r:id="rId12"/>
    <p:sldId id="286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 Black" panose="00000A00000000000000" pitchFamily="2" charset="0"/>
      <p:bold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Roboto Condensed" panose="02000000000000000000" pitchFamily="2" charset="0"/>
      <p:regular r:id="rId23"/>
      <p:bold r:id="rId24"/>
      <p:italic r:id="rId25"/>
      <p:boldItalic r:id="rId26"/>
    </p:embeddedFont>
    <p:embeddedFont>
      <p:font typeface="Staatliches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76AAA5-AC08-4C56-A500-066053FF169A}">
  <a:tblStyle styleId="{3D76AAA5-AC08-4C56-A500-066053FF16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218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907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50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l="29507" t="-10800" b="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71" r:id="rId12"/>
    <p:sldLayoutId id="2147483677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Идеята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Създаване на поръчка</a:t>
            </a:r>
            <a:endParaRPr dirty="0"/>
          </a:p>
        </p:txBody>
      </p:sp>
      <p:sp>
        <p:nvSpPr>
          <p:cNvPr id="5" name="Google Shape;1887;p43">
            <a:extLst>
              <a:ext uri="{FF2B5EF4-FFF2-40B4-BE49-F238E27FC236}">
                <a16:creationId xmlns:a16="http://schemas.microsoft.com/office/drawing/2014/main" id="{3F529063-3693-8478-E41B-1E12FCE8E870}"/>
              </a:ext>
            </a:extLst>
          </p:cNvPr>
          <p:cNvSpPr txBox="1">
            <a:spLocks/>
          </p:cNvSpPr>
          <p:nvPr/>
        </p:nvSpPr>
        <p:spPr>
          <a:xfrm>
            <a:off x="914238" y="1449543"/>
            <a:ext cx="5404624" cy="23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ru-RU" dirty="0"/>
              <a:t>При създаване се попълва форма със следните данни: 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Име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Телефон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Имейл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Адрес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Крайна сума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Списък с продуктите</a:t>
            </a:r>
          </a:p>
        </p:txBody>
      </p:sp>
    </p:spTree>
    <p:extLst>
      <p:ext uri="{BB962C8B-B14F-4D97-AF65-F5344CB8AC3E}">
        <p14:creationId xmlns:p14="http://schemas.microsoft.com/office/powerpoint/2010/main" val="340950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914401" y="430810"/>
            <a:ext cx="5107258" cy="7610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Създаване на ревю</a:t>
            </a:r>
            <a:endParaRPr dirty="0"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914400" y="1352899"/>
            <a:ext cx="5404624" cy="3219101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ru-RU" dirty="0"/>
              <a:t>При създаване се попълва форма със следните данни: 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Рейтинг - 1-5 звезди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Съдържание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Потребител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Продукт</a:t>
            </a:r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0234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8"/>
          <p:cNvSpPr txBox="1"/>
          <p:nvPr/>
        </p:nvSpPr>
        <p:spPr>
          <a:xfrm>
            <a:off x="894598" y="4255350"/>
            <a:ext cx="33495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Please keep this slide for attribution.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894598" y="1053863"/>
            <a:ext cx="4980878" cy="2297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Благодаря за отделеното време!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Shoe4U</a:t>
            </a:r>
            <a:endParaRPr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Онлайн магазин, който ще намери подходящите обувки за всеки клиент. С богато разнообразие на цветове и размери, клиентът винаги ще остава доволен след като получи неговата поръчка от приложението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965" name="Google Shape;1965;p47"/>
          <p:cNvPicPr preferRelativeResize="0"/>
          <p:nvPr/>
        </p:nvPicPr>
        <p:blipFill>
          <a:blip r:embed="rId3"/>
          <a:srcRect t="114" b="114"/>
          <a:stretch/>
        </p:blipFill>
        <p:spPr>
          <a:xfrm>
            <a:off x="4887064" y="-405546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4572000" y="1100255"/>
            <a:ext cx="3660900" cy="596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Профили</a:t>
            </a:r>
            <a:endParaRPr dirty="0"/>
          </a:p>
        </p:txBody>
      </p:sp>
      <p:sp>
        <p:nvSpPr>
          <p:cNvPr id="1873" name="Google Shape;1873;p42"/>
          <p:cNvSpPr txBox="1">
            <a:spLocks noGrp="1"/>
          </p:cNvSpPr>
          <p:nvPr>
            <p:ph type="subTitle" idx="1"/>
          </p:nvPr>
        </p:nvSpPr>
        <p:spPr>
          <a:xfrm>
            <a:off x="4573650" y="2148468"/>
            <a:ext cx="3657600" cy="2302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Обикновенните потребители (Клиентите) създават своите профили в приложението през регистрационната форма, като попълват следните полета: </a:t>
            </a:r>
            <a:r>
              <a:rPr lang="ru-RU" dirty="0"/>
              <a:t>име, телефон, имейл, дата на раждане и парола</a:t>
            </a:r>
            <a:r>
              <a:rPr lang="bg-BG" dirty="0"/>
              <a:t>. При редактиране на профила, потребителят може да добави и адрес, който да бъде автоматично попълван при поръчка.</a:t>
            </a:r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" name="Google Shape;19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384" y="1556209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5" name="Google Shape;19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885" y="1556209"/>
            <a:ext cx="1398600" cy="13989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Роли на достъп</a:t>
            </a:r>
            <a:endParaRPr dirty="0"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3022381" y="2401670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44"/>
          <p:cNvGrpSpPr/>
          <p:nvPr/>
        </p:nvGrpSpPr>
        <p:grpSpPr>
          <a:xfrm>
            <a:off x="6705327" y="2401670"/>
            <a:ext cx="644619" cy="548435"/>
            <a:chOff x="2329725" y="1188750"/>
            <a:chExt cx="1041220" cy="885858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8" y="1227999"/>
              <a:ext cx="943237" cy="8405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2860502" y="2453919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rgbClr val="FFFFFF"/>
                </a:solidFill>
              </a:rPr>
              <a:t>А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6544387" y="2453919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rgbClr val="FFFFFF"/>
                </a:solidFill>
              </a:rPr>
              <a:t>К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1543514" y="3061407"/>
            <a:ext cx="237634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Администратор</a:t>
            </a:r>
            <a:endParaRPr dirty="0"/>
          </a:p>
        </p:txBody>
      </p:sp>
      <p:sp>
        <p:nvSpPr>
          <p:cNvPr id="1920" name="Google Shape;1920;p44"/>
          <p:cNvSpPr txBox="1">
            <a:spLocks noGrp="1"/>
          </p:cNvSpPr>
          <p:nvPr>
            <p:ph type="subTitle" idx="5"/>
          </p:nvPr>
        </p:nvSpPr>
        <p:spPr>
          <a:xfrm>
            <a:off x="5599785" y="3061407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Клиент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914401" y="430810"/>
            <a:ext cx="4621749" cy="10407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Функционалности на администратора</a:t>
            </a:r>
            <a:endParaRPr dirty="0"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914400" y="1479396"/>
            <a:ext cx="5687122" cy="2653990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dirty="0"/>
              <a:t>Може да добавя, редактира и изтрива продукти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dirty="0"/>
              <a:t>Да разглежда, потвърждава и анулира всички поръчки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dirty="0"/>
              <a:t>Може да премахва клиенти от приложението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dirty="0"/>
              <a:t>Да разглежда всички запитвания</a:t>
            </a:r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Функционалности </a:t>
            </a:r>
            <a:br>
              <a:rPr lang="bg-BG" dirty="0"/>
            </a:br>
            <a:r>
              <a:rPr lang="bg-BG" dirty="0"/>
              <a:t>на клиента</a:t>
            </a:r>
            <a:endParaRPr dirty="0"/>
          </a:p>
        </p:txBody>
      </p:sp>
      <p:sp>
        <p:nvSpPr>
          <p:cNvPr id="10" name="Google Shape;1934;p45">
            <a:extLst>
              <a:ext uri="{FF2B5EF4-FFF2-40B4-BE49-F238E27FC236}">
                <a16:creationId xmlns:a16="http://schemas.microsoft.com/office/drawing/2014/main" id="{CC69A426-FC9A-29B0-BBC4-7EFC844B76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4237" y="1984917"/>
            <a:ext cx="4646503" cy="2178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dirty="0"/>
              <a:t>Да избира любими продукти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dirty="0"/>
              <a:t>Да добавя и премахва продукти към кошница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dirty="0"/>
              <a:t>Да създава и анулира поръчки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dirty="0"/>
              <a:t>Да добавя ревюта към продуктите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>
            <a:spLocks noGrp="1"/>
          </p:cNvSpPr>
          <p:nvPr>
            <p:ph type="subTitle" idx="1"/>
          </p:nvPr>
        </p:nvSpPr>
        <p:spPr>
          <a:xfrm>
            <a:off x="802888" y="1415100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Всички потребители ще имат достъп до всички продукти, заедно с тяхните ревюта, без да е нужно да влизат в профилите си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82" name="Google Shape;1982;p48"/>
          <p:cNvSpPr/>
          <p:nvPr/>
        </p:nvSpPr>
        <p:spPr>
          <a:xfrm rot="10800000" flipH="1">
            <a:off x="3209712" y="4450762"/>
            <a:ext cx="1156796" cy="708608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0" name="Google Shape;1930;p45"/>
          <p:cNvGrpSpPr/>
          <p:nvPr/>
        </p:nvGrpSpPr>
        <p:grpSpPr>
          <a:xfrm>
            <a:off x="6686354" y="448817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3" name="Google Shape;1933;p45"/>
          <p:cNvSpPr txBox="1">
            <a:spLocks noGrp="1"/>
          </p:cNvSpPr>
          <p:nvPr>
            <p:ph type="title"/>
          </p:nvPr>
        </p:nvSpPr>
        <p:spPr>
          <a:xfrm>
            <a:off x="3383280" y="1501142"/>
            <a:ext cx="4846320" cy="857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Форма за запитвания</a:t>
            </a:r>
            <a:endParaRPr dirty="0"/>
          </a:p>
        </p:txBody>
      </p:sp>
      <p:sp>
        <p:nvSpPr>
          <p:cNvPr id="1934" name="Google Shape;1934;p45"/>
          <p:cNvSpPr txBox="1">
            <a:spLocks noGrp="1"/>
          </p:cNvSpPr>
          <p:nvPr>
            <p:ph type="subTitle" idx="1"/>
          </p:nvPr>
        </p:nvSpPr>
        <p:spPr>
          <a:xfrm>
            <a:off x="2712720" y="2628902"/>
            <a:ext cx="5516880" cy="1787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Тя ще бъде разположена на началната страница, за да може всеки, който отвори приложението да може да изпрати запитване. Ако потребителят е в профила си, неговите данни ще бъдат автоматично попълнени във формата.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Ще съдържа полета за име, имейл за връзка, тема и съдържание.</a:t>
            </a:r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avLst/>
              <a:gdLst/>
              <a:ahLst/>
              <a:cxnLst/>
              <a:rect l="l" t="t" r="r" b="b"/>
              <a:pathLst>
                <a:path w="10998" h="5983" extrusionOk="0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avLst/>
              <a:gdLst/>
              <a:ahLst/>
              <a:cxnLst/>
              <a:rect l="l" t="t" r="r" b="b"/>
              <a:pathLst>
                <a:path w="19661" h="7131" extrusionOk="0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3">
            <a:alphaModFix/>
          </a:blip>
          <a:srcRect r="4166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5"/>
          <p:cNvPicPr preferRelativeResize="0"/>
          <p:nvPr/>
        </p:nvPicPr>
        <p:blipFill rotWithShape="1">
          <a:blip r:embed="rId4">
            <a:alphaModFix/>
          </a:blip>
          <a:srcRect l="49479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914401" y="430810"/>
            <a:ext cx="5107258" cy="7610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Създаване на продукт</a:t>
            </a:r>
            <a:endParaRPr dirty="0"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914400" y="1352899"/>
            <a:ext cx="5404624" cy="3219101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ru-RU" dirty="0"/>
              <a:t>При създаване се попълва форма със следните данни: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Име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Описание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Снимка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Цена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Наличност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Цвят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Материал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Марка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Размер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Категории (вид, пол)</a:t>
            </a:r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33723966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306</Words>
  <Application>Microsoft Office PowerPoint</Application>
  <PresentationFormat>On-screen Show (16:9)</PresentationFormat>
  <Paragraphs>52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 Condensed</vt:lpstr>
      <vt:lpstr>Montserrat ExtraBold</vt:lpstr>
      <vt:lpstr>Arial</vt:lpstr>
      <vt:lpstr>Montserrat Black</vt:lpstr>
      <vt:lpstr>Lato</vt:lpstr>
      <vt:lpstr>Staatliches</vt:lpstr>
      <vt:lpstr>Freesia Pitch Deck by Slidesgo</vt:lpstr>
      <vt:lpstr>Идеята</vt:lpstr>
      <vt:lpstr>Shoe4U</vt:lpstr>
      <vt:lpstr>Профили</vt:lpstr>
      <vt:lpstr>Роли на достъп</vt:lpstr>
      <vt:lpstr>Функционалности на администратора</vt:lpstr>
      <vt:lpstr>Функционалности  на клиента</vt:lpstr>
      <vt:lpstr>PowerPoint Presentation</vt:lpstr>
      <vt:lpstr>Форма за запитвания</vt:lpstr>
      <vt:lpstr>Създаване на продукт</vt:lpstr>
      <vt:lpstr>Създаване на поръчка</vt:lpstr>
      <vt:lpstr>Създаване на ревю</vt:lpstr>
      <vt:lpstr>Благодаря за отделеното време!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Идеята</dc:title>
  <cp:lastModifiedBy>Niki Stoyanov</cp:lastModifiedBy>
  <cp:revision>3</cp:revision>
  <dcterms:modified xsi:type="dcterms:W3CDTF">2023-10-15T18:46:26Z</dcterms:modified>
</cp:coreProperties>
</file>